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sldIdLst>
    <p:sldId id="257" r:id="rId5"/>
    <p:sldId id="259" r:id="rId6"/>
    <p:sldId id="261" r:id="rId7"/>
    <p:sldId id="264" r:id="rId8"/>
    <p:sldId id="266" r:id="rId9"/>
    <p:sldId id="263" r:id="rId10"/>
    <p:sldId id="269" r:id="rId11"/>
    <p:sldId id="271" r:id="rId12"/>
    <p:sldId id="273" r:id="rId13"/>
    <p:sldId id="275" r:id="rId14"/>
    <p:sldId id="277" r:id="rId15"/>
    <p:sldId id="279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3" r:id="rId27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8" autoAdjust="0"/>
    <p:restoredTop sz="94660"/>
  </p:normalViewPr>
  <p:slideViewPr>
    <p:cSldViewPr>
      <p:cViewPr varScale="1">
        <p:scale>
          <a:sx n="43" d="100"/>
          <a:sy n="43" d="100"/>
        </p:scale>
        <p:origin x="1560" y="56"/>
      </p:cViewPr>
      <p:guideLst>
        <p:guide orient="horz" pos="312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NCE MAURYA" userId="83301bff-76f4-4cd5-8c3a-37ca3f52f546" providerId="ADAL" clId="{F7A830A5-7BD7-48B6-BCAE-E1CC16E327FE}"/>
    <pc:docChg chg="undo custSel delSld modSld">
      <pc:chgData name="PRINCE MAURYA" userId="83301bff-76f4-4cd5-8c3a-37ca3f52f546" providerId="ADAL" clId="{F7A830A5-7BD7-48B6-BCAE-E1CC16E327FE}" dt="2022-02-28T07:23:00.486" v="387" actId="2696"/>
      <pc:docMkLst>
        <pc:docMk/>
      </pc:docMkLst>
      <pc:sldChg chg="addSp delSp modSp mod">
        <pc:chgData name="PRINCE MAURYA" userId="83301bff-76f4-4cd5-8c3a-37ca3f52f546" providerId="ADAL" clId="{F7A830A5-7BD7-48B6-BCAE-E1CC16E327FE}" dt="2022-02-28T07:15:51.129" v="233" actId="14100"/>
        <pc:sldMkLst>
          <pc:docMk/>
          <pc:sldMk cId="0" sldId="257"/>
        </pc:sldMkLst>
        <pc:spChg chg="mod">
          <ac:chgData name="PRINCE MAURYA" userId="83301bff-76f4-4cd5-8c3a-37ca3f52f546" providerId="ADAL" clId="{F7A830A5-7BD7-48B6-BCAE-E1CC16E327FE}" dt="2022-02-28T07:15:36.702" v="228" actId="1076"/>
          <ac:spMkLst>
            <pc:docMk/>
            <pc:sldMk cId="0" sldId="257"/>
            <ac:spMk id="2" creationId="{00000000-0000-0000-0000-000000000000}"/>
          </ac:spMkLst>
        </pc:spChg>
        <pc:spChg chg="del">
          <ac:chgData name="PRINCE MAURYA" userId="83301bff-76f4-4cd5-8c3a-37ca3f52f546" providerId="ADAL" clId="{F7A830A5-7BD7-48B6-BCAE-E1CC16E327FE}" dt="2022-02-28T07:14:50.705" v="209" actId="478"/>
          <ac:spMkLst>
            <pc:docMk/>
            <pc:sldMk cId="0" sldId="257"/>
            <ac:spMk id="3" creationId="{00000000-0000-0000-0000-000000000000}"/>
          </ac:spMkLst>
        </pc:spChg>
        <pc:picChg chg="mod ord modCrop">
          <ac:chgData name="PRINCE MAURYA" userId="83301bff-76f4-4cd5-8c3a-37ca3f52f546" providerId="ADAL" clId="{F7A830A5-7BD7-48B6-BCAE-E1CC16E327FE}" dt="2022-02-28T07:15:40.984" v="229" actId="1076"/>
          <ac:picMkLst>
            <pc:docMk/>
            <pc:sldMk cId="0" sldId="257"/>
            <ac:picMk id="4" creationId="{00000000-0000-0000-0000-000000000000}"/>
          </ac:picMkLst>
        </pc:picChg>
        <pc:picChg chg="add mod">
          <ac:chgData name="PRINCE MAURYA" userId="83301bff-76f4-4cd5-8c3a-37ca3f52f546" providerId="ADAL" clId="{F7A830A5-7BD7-48B6-BCAE-E1CC16E327FE}" dt="2022-02-28T07:15:51.129" v="233" actId="14100"/>
          <ac:picMkLst>
            <pc:docMk/>
            <pc:sldMk cId="0" sldId="257"/>
            <ac:picMk id="5" creationId="{777E5824-079E-4353-95CE-9689E6BB7B7C}"/>
          </ac:picMkLst>
        </pc:picChg>
      </pc:sldChg>
      <pc:sldChg chg="delSp del mod">
        <pc:chgData name="PRINCE MAURYA" userId="83301bff-76f4-4cd5-8c3a-37ca3f52f546" providerId="ADAL" clId="{F7A830A5-7BD7-48B6-BCAE-E1CC16E327FE}" dt="2022-02-28T07:15:57.098" v="234" actId="2696"/>
        <pc:sldMkLst>
          <pc:docMk/>
          <pc:sldMk cId="0" sldId="258"/>
        </pc:sldMkLst>
        <pc:picChg chg="del">
          <ac:chgData name="PRINCE MAURYA" userId="83301bff-76f4-4cd5-8c3a-37ca3f52f546" providerId="ADAL" clId="{F7A830A5-7BD7-48B6-BCAE-E1CC16E327FE}" dt="2022-02-28T07:15:22.182" v="221" actId="21"/>
          <ac:picMkLst>
            <pc:docMk/>
            <pc:sldMk cId="0" sldId="258"/>
            <ac:picMk id="2050" creationId="{00000000-0000-0000-0000-000000000000}"/>
          </ac:picMkLst>
        </pc:picChg>
      </pc:sldChg>
      <pc:sldChg chg="addSp delSp modSp mod">
        <pc:chgData name="PRINCE MAURYA" userId="83301bff-76f4-4cd5-8c3a-37ca3f52f546" providerId="ADAL" clId="{F7A830A5-7BD7-48B6-BCAE-E1CC16E327FE}" dt="2022-02-28T07:17:13.248" v="280" actId="732"/>
        <pc:sldMkLst>
          <pc:docMk/>
          <pc:sldMk cId="0" sldId="259"/>
        </pc:sldMkLst>
        <pc:spChg chg="del">
          <ac:chgData name="PRINCE MAURYA" userId="83301bff-76f4-4cd5-8c3a-37ca3f52f546" providerId="ADAL" clId="{F7A830A5-7BD7-48B6-BCAE-E1CC16E327FE}" dt="2022-02-28T07:16:09.229" v="239" actId="478"/>
          <ac:spMkLst>
            <pc:docMk/>
            <pc:sldMk cId="0" sldId="259"/>
            <ac:spMk id="2" creationId="{00000000-0000-0000-0000-000000000000}"/>
          </ac:spMkLst>
        </pc:spChg>
        <pc:spChg chg="del">
          <ac:chgData name="PRINCE MAURYA" userId="83301bff-76f4-4cd5-8c3a-37ca3f52f546" providerId="ADAL" clId="{F7A830A5-7BD7-48B6-BCAE-E1CC16E327FE}" dt="2022-02-28T07:16:06.713" v="238" actId="478"/>
          <ac:spMkLst>
            <pc:docMk/>
            <pc:sldMk cId="0" sldId="259"/>
            <ac:spMk id="3" creationId="{00000000-0000-0000-0000-000000000000}"/>
          </ac:spMkLst>
        </pc:spChg>
        <pc:picChg chg="add mod modCrop">
          <ac:chgData name="PRINCE MAURYA" userId="83301bff-76f4-4cd5-8c3a-37ca3f52f546" providerId="ADAL" clId="{F7A830A5-7BD7-48B6-BCAE-E1CC16E327FE}" dt="2022-02-28T07:17:13.248" v="280" actId="732"/>
          <ac:picMkLst>
            <pc:docMk/>
            <pc:sldMk cId="0" sldId="259"/>
            <ac:picMk id="5" creationId="{F1B38C83-7E02-44C8-A75B-D8F7CF5F7595}"/>
          </ac:picMkLst>
        </pc:picChg>
        <pc:picChg chg="mod modCrop">
          <ac:chgData name="PRINCE MAURYA" userId="83301bff-76f4-4cd5-8c3a-37ca3f52f546" providerId="ADAL" clId="{F7A830A5-7BD7-48B6-BCAE-E1CC16E327FE}" dt="2022-02-28T07:16:49.286" v="267" actId="732"/>
          <ac:picMkLst>
            <pc:docMk/>
            <pc:sldMk cId="0" sldId="259"/>
            <ac:picMk id="3074" creationId="{00000000-0000-0000-0000-000000000000}"/>
          </ac:picMkLst>
        </pc:picChg>
      </pc:sldChg>
      <pc:sldChg chg="delSp del mod">
        <pc:chgData name="PRINCE MAURYA" userId="83301bff-76f4-4cd5-8c3a-37ca3f52f546" providerId="ADAL" clId="{F7A830A5-7BD7-48B6-BCAE-E1CC16E327FE}" dt="2022-02-28T07:17:18.234" v="281" actId="2696"/>
        <pc:sldMkLst>
          <pc:docMk/>
          <pc:sldMk cId="0" sldId="260"/>
        </pc:sldMkLst>
        <pc:picChg chg="del">
          <ac:chgData name="PRINCE MAURYA" userId="83301bff-76f4-4cd5-8c3a-37ca3f52f546" providerId="ADAL" clId="{F7A830A5-7BD7-48B6-BCAE-E1CC16E327FE}" dt="2022-02-28T07:16:00.741" v="235" actId="21"/>
          <ac:picMkLst>
            <pc:docMk/>
            <pc:sldMk cId="0" sldId="260"/>
            <ac:picMk id="4098" creationId="{00000000-0000-0000-0000-000000000000}"/>
          </ac:picMkLst>
        </pc:picChg>
      </pc:sldChg>
      <pc:sldChg chg="addSp delSp modSp mod">
        <pc:chgData name="PRINCE MAURYA" userId="83301bff-76f4-4cd5-8c3a-37ca3f52f546" providerId="ADAL" clId="{F7A830A5-7BD7-48B6-BCAE-E1CC16E327FE}" dt="2022-02-28T07:17:46.419" v="290" actId="14100"/>
        <pc:sldMkLst>
          <pc:docMk/>
          <pc:sldMk cId="0" sldId="261"/>
        </pc:sldMkLst>
        <pc:spChg chg="del">
          <ac:chgData name="PRINCE MAURYA" userId="83301bff-76f4-4cd5-8c3a-37ca3f52f546" providerId="ADAL" clId="{F7A830A5-7BD7-48B6-BCAE-E1CC16E327FE}" dt="2022-02-28T07:17:27.398" v="284" actId="478"/>
          <ac:spMkLst>
            <pc:docMk/>
            <pc:sldMk cId="0" sldId="261"/>
            <ac:spMk id="2" creationId="{00000000-0000-0000-0000-000000000000}"/>
          </ac:spMkLst>
        </pc:spChg>
        <pc:spChg chg="del">
          <ac:chgData name="PRINCE MAURYA" userId="83301bff-76f4-4cd5-8c3a-37ca3f52f546" providerId="ADAL" clId="{F7A830A5-7BD7-48B6-BCAE-E1CC16E327FE}" dt="2022-02-28T07:17:26.006" v="283" actId="478"/>
          <ac:spMkLst>
            <pc:docMk/>
            <pc:sldMk cId="0" sldId="261"/>
            <ac:spMk id="3" creationId="{00000000-0000-0000-0000-000000000000}"/>
          </ac:spMkLst>
        </pc:spChg>
        <pc:picChg chg="add mod">
          <ac:chgData name="PRINCE MAURYA" userId="83301bff-76f4-4cd5-8c3a-37ca3f52f546" providerId="ADAL" clId="{F7A830A5-7BD7-48B6-BCAE-E1CC16E327FE}" dt="2022-02-28T07:17:40.934" v="289" actId="14100"/>
          <ac:picMkLst>
            <pc:docMk/>
            <pc:sldMk cId="0" sldId="261"/>
            <ac:picMk id="5" creationId="{9F744D14-F20F-44FC-B1C0-F4BF90F58998}"/>
          </ac:picMkLst>
        </pc:picChg>
        <pc:picChg chg="mod">
          <ac:chgData name="PRINCE MAURYA" userId="83301bff-76f4-4cd5-8c3a-37ca3f52f546" providerId="ADAL" clId="{F7A830A5-7BD7-48B6-BCAE-E1CC16E327FE}" dt="2022-02-28T07:17:46.419" v="290" actId="14100"/>
          <ac:picMkLst>
            <pc:docMk/>
            <pc:sldMk cId="0" sldId="261"/>
            <ac:picMk id="5122" creationId="{00000000-0000-0000-0000-000000000000}"/>
          </ac:picMkLst>
        </pc:picChg>
      </pc:sldChg>
      <pc:sldChg chg="delSp del mod">
        <pc:chgData name="PRINCE MAURYA" userId="83301bff-76f4-4cd5-8c3a-37ca3f52f546" providerId="ADAL" clId="{F7A830A5-7BD7-48B6-BCAE-E1CC16E327FE}" dt="2022-02-28T07:17:54.406" v="291" actId="2696"/>
        <pc:sldMkLst>
          <pc:docMk/>
          <pc:sldMk cId="0" sldId="262"/>
        </pc:sldMkLst>
        <pc:picChg chg="del">
          <ac:chgData name="PRINCE MAURYA" userId="83301bff-76f4-4cd5-8c3a-37ca3f52f546" providerId="ADAL" clId="{F7A830A5-7BD7-48B6-BCAE-E1CC16E327FE}" dt="2022-02-28T07:17:21.612" v="282" actId="21"/>
          <ac:picMkLst>
            <pc:docMk/>
            <pc:sldMk cId="0" sldId="262"/>
            <ac:picMk id="6146" creationId="{00000000-0000-0000-0000-000000000000}"/>
          </ac:picMkLst>
        </pc:picChg>
      </pc:sldChg>
      <pc:sldChg chg="addSp delSp modSp mod">
        <pc:chgData name="PRINCE MAURYA" userId="83301bff-76f4-4cd5-8c3a-37ca3f52f546" providerId="ADAL" clId="{F7A830A5-7BD7-48B6-BCAE-E1CC16E327FE}" dt="2022-02-28T07:19:57.868" v="332" actId="14100"/>
        <pc:sldMkLst>
          <pc:docMk/>
          <pc:sldMk cId="0" sldId="263"/>
        </pc:sldMkLst>
        <pc:spChg chg="del">
          <ac:chgData name="PRINCE MAURYA" userId="83301bff-76f4-4cd5-8c3a-37ca3f52f546" providerId="ADAL" clId="{F7A830A5-7BD7-48B6-BCAE-E1CC16E327FE}" dt="2022-02-28T07:19:46.021" v="327" actId="478"/>
          <ac:spMkLst>
            <pc:docMk/>
            <pc:sldMk cId="0" sldId="263"/>
            <ac:spMk id="2" creationId="{00000000-0000-0000-0000-000000000000}"/>
          </ac:spMkLst>
        </pc:spChg>
        <pc:spChg chg="del">
          <ac:chgData name="PRINCE MAURYA" userId="83301bff-76f4-4cd5-8c3a-37ca3f52f546" providerId="ADAL" clId="{F7A830A5-7BD7-48B6-BCAE-E1CC16E327FE}" dt="2022-02-28T07:19:44.364" v="326" actId="478"/>
          <ac:spMkLst>
            <pc:docMk/>
            <pc:sldMk cId="0" sldId="263"/>
            <ac:spMk id="3" creationId="{00000000-0000-0000-0000-000000000000}"/>
          </ac:spMkLst>
        </pc:spChg>
        <pc:picChg chg="add mod">
          <ac:chgData name="PRINCE MAURYA" userId="83301bff-76f4-4cd5-8c3a-37ca3f52f546" providerId="ADAL" clId="{F7A830A5-7BD7-48B6-BCAE-E1CC16E327FE}" dt="2022-02-28T07:19:54.491" v="331" actId="14100"/>
          <ac:picMkLst>
            <pc:docMk/>
            <pc:sldMk cId="0" sldId="263"/>
            <ac:picMk id="5" creationId="{B6377C04-3147-4F77-9A20-76D0D2C2A600}"/>
          </ac:picMkLst>
        </pc:picChg>
        <pc:picChg chg="mod">
          <ac:chgData name="PRINCE MAURYA" userId="83301bff-76f4-4cd5-8c3a-37ca3f52f546" providerId="ADAL" clId="{F7A830A5-7BD7-48B6-BCAE-E1CC16E327FE}" dt="2022-02-28T07:19:57.868" v="332" actId="14100"/>
          <ac:picMkLst>
            <pc:docMk/>
            <pc:sldMk cId="0" sldId="263"/>
            <ac:picMk id="11266" creationId="{00000000-0000-0000-0000-000000000000}"/>
          </ac:picMkLst>
        </pc:picChg>
      </pc:sldChg>
      <pc:sldChg chg="addSp delSp modSp mod">
        <pc:chgData name="PRINCE MAURYA" userId="83301bff-76f4-4cd5-8c3a-37ca3f52f546" providerId="ADAL" clId="{F7A830A5-7BD7-48B6-BCAE-E1CC16E327FE}" dt="2022-02-28T07:18:44.770" v="306" actId="1076"/>
        <pc:sldMkLst>
          <pc:docMk/>
          <pc:sldMk cId="0" sldId="264"/>
        </pc:sldMkLst>
        <pc:spChg chg="del">
          <ac:chgData name="PRINCE MAURYA" userId="83301bff-76f4-4cd5-8c3a-37ca3f52f546" providerId="ADAL" clId="{F7A830A5-7BD7-48B6-BCAE-E1CC16E327FE}" dt="2022-02-28T07:18:05.354" v="296" actId="478"/>
          <ac:spMkLst>
            <pc:docMk/>
            <pc:sldMk cId="0" sldId="264"/>
            <ac:spMk id="2" creationId="{00000000-0000-0000-0000-000000000000}"/>
          </ac:spMkLst>
        </pc:spChg>
        <pc:spChg chg="del">
          <ac:chgData name="PRINCE MAURYA" userId="83301bff-76f4-4cd5-8c3a-37ca3f52f546" providerId="ADAL" clId="{F7A830A5-7BD7-48B6-BCAE-E1CC16E327FE}" dt="2022-02-28T07:18:03.447" v="295" actId="478"/>
          <ac:spMkLst>
            <pc:docMk/>
            <pc:sldMk cId="0" sldId="264"/>
            <ac:spMk id="3" creationId="{00000000-0000-0000-0000-000000000000}"/>
          </ac:spMkLst>
        </pc:spChg>
        <pc:picChg chg="add mod">
          <ac:chgData name="PRINCE MAURYA" userId="83301bff-76f4-4cd5-8c3a-37ca3f52f546" providerId="ADAL" clId="{F7A830A5-7BD7-48B6-BCAE-E1CC16E327FE}" dt="2022-02-28T07:18:31.577" v="304" actId="1076"/>
          <ac:picMkLst>
            <pc:docMk/>
            <pc:sldMk cId="0" sldId="264"/>
            <ac:picMk id="5" creationId="{E0640EFD-A9FB-4A29-B70A-39B96B3706EB}"/>
          </ac:picMkLst>
        </pc:picChg>
        <pc:picChg chg="mod">
          <ac:chgData name="PRINCE MAURYA" userId="83301bff-76f4-4cd5-8c3a-37ca3f52f546" providerId="ADAL" clId="{F7A830A5-7BD7-48B6-BCAE-E1CC16E327FE}" dt="2022-02-28T07:18:44.770" v="306" actId="1076"/>
          <ac:picMkLst>
            <pc:docMk/>
            <pc:sldMk cId="0" sldId="264"/>
            <ac:picMk id="7170" creationId="{00000000-0000-0000-0000-000000000000}"/>
          </ac:picMkLst>
        </pc:picChg>
      </pc:sldChg>
      <pc:sldChg chg="delSp modSp del mod">
        <pc:chgData name="PRINCE MAURYA" userId="83301bff-76f4-4cd5-8c3a-37ca3f52f546" providerId="ADAL" clId="{F7A830A5-7BD7-48B6-BCAE-E1CC16E327FE}" dt="2022-02-28T07:18:50.083" v="307" actId="2696"/>
        <pc:sldMkLst>
          <pc:docMk/>
          <pc:sldMk cId="0" sldId="265"/>
        </pc:sldMkLst>
        <pc:picChg chg="del mod">
          <ac:chgData name="PRINCE MAURYA" userId="83301bff-76f4-4cd5-8c3a-37ca3f52f546" providerId="ADAL" clId="{F7A830A5-7BD7-48B6-BCAE-E1CC16E327FE}" dt="2022-02-28T07:17:59.020" v="293" actId="21"/>
          <ac:picMkLst>
            <pc:docMk/>
            <pc:sldMk cId="0" sldId="265"/>
            <ac:picMk id="8194" creationId="{00000000-0000-0000-0000-000000000000}"/>
          </ac:picMkLst>
        </pc:picChg>
      </pc:sldChg>
      <pc:sldChg chg="addSp delSp modSp mod">
        <pc:chgData name="PRINCE MAURYA" userId="83301bff-76f4-4cd5-8c3a-37ca3f52f546" providerId="ADAL" clId="{F7A830A5-7BD7-48B6-BCAE-E1CC16E327FE}" dt="2022-02-28T07:19:24.938" v="322" actId="1036"/>
        <pc:sldMkLst>
          <pc:docMk/>
          <pc:sldMk cId="0" sldId="266"/>
        </pc:sldMkLst>
        <pc:spChg chg="del">
          <ac:chgData name="PRINCE MAURYA" userId="83301bff-76f4-4cd5-8c3a-37ca3f52f546" providerId="ADAL" clId="{F7A830A5-7BD7-48B6-BCAE-E1CC16E327FE}" dt="2022-02-28T07:19:05.824" v="311" actId="478"/>
          <ac:spMkLst>
            <pc:docMk/>
            <pc:sldMk cId="0" sldId="266"/>
            <ac:spMk id="2" creationId="{00000000-0000-0000-0000-000000000000}"/>
          </ac:spMkLst>
        </pc:spChg>
        <pc:spChg chg="del">
          <ac:chgData name="PRINCE MAURYA" userId="83301bff-76f4-4cd5-8c3a-37ca3f52f546" providerId="ADAL" clId="{F7A830A5-7BD7-48B6-BCAE-E1CC16E327FE}" dt="2022-02-28T07:19:01.057" v="310" actId="478"/>
          <ac:spMkLst>
            <pc:docMk/>
            <pc:sldMk cId="0" sldId="266"/>
            <ac:spMk id="3" creationId="{00000000-0000-0000-0000-000000000000}"/>
          </ac:spMkLst>
        </pc:spChg>
        <pc:picChg chg="add mod">
          <ac:chgData name="PRINCE MAURYA" userId="83301bff-76f4-4cd5-8c3a-37ca3f52f546" providerId="ADAL" clId="{F7A830A5-7BD7-48B6-BCAE-E1CC16E327FE}" dt="2022-02-28T07:19:16.779" v="315" actId="14100"/>
          <ac:picMkLst>
            <pc:docMk/>
            <pc:sldMk cId="0" sldId="266"/>
            <ac:picMk id="5" creationId="{27BEEFF6-ED37-48F8-815E-B0069FF7A629}"/>
          </ac:picMkLst>
        </pc:picChg>
        <pc:picChg chg="mod">
          <ac:chgData name="PRINCE MAURYA" userId="83301bff-76f4-4cd5-8c3a-37ca3f52f546" providerId="ADAL" clId="{F7A830A5-7BD7-48B6-BCAE-E1CC16E327FE}" dt="2022-02-28T07:19:24.938" v="322" actId="1036"/>
          <ac:picMkLst>
            <pc:docMk/>
            <pc:sldMk cId="0" sldId="266"/>
            <ac:picMk id="9218" creationId="{00000000-0000-0000-0000-000000000000}"/>
          </ac:picMkLst>
        </pc:picChg>
      </pc:sldChg>
      <pc:sldChg chg="delSp del mod">
        <pc:chgData name="PRINCE MAURYA" userId="83301bff-76f4-4cd5-8c3a-37ca3f52f546" providerId="ADAL" clId="{F7A830A5-7BD7-48B6-BCAE-E1CC16E327FE}" dt="2022-02-28T07:19:36.111" v="323" actId="2696"/>
        <pc:sldMkLst>
          <pc:docMk/>
          <pc:sldMk cId="0" sldId="267"/>
        </pc:sldMkLst>
        <pc:picChg chg="del">
          <ac:chgData name="PRINCE MAURYA" userId="83301bff-76f4-4cd5-8c3a-37ca3f52f546" providerId="ADAL" clId="{F7A830A5-7BD7-48B6-BCAE-E1CC16E327FE}" dt="2022-02-28T07:18:55.727" v="308" actId="21"/>
          <ac:picMkLst>
            <pc:docMk/>
            <pc:sldMk cId="0" sldId="267"/>
            <ac:picMk id="10242" creationId="{00000000-0000-0000-0000-000000000000}"/>
          </ac:picMkLst>
        </pc:picChg>
      </pc:sldChg>
      <pc:sldChg chg="delSp del mod">
        <pc:chgData name="PRINCE MAURYA" userId="83301bff-76f4-4cd5-8c3a-37ca3f52f546" providerId="ADAL" clId="{F7A830A5-7BD7-48B6-BCAE-E1CC16E327FE}" dt="2022-02-28T07:20:02.087" v="333" actId="2696"/>
        <pc:sldMkLst>
          <pc:docMk/>
          <pc:sldMk cId="0" sldId="268"/>
        </pc:sldMkLst>
        <pc:picChg chg="del">
          <ac:chgData name="PRINCE MAURYA" userId="83301bff-76f4-4cd5-8c3a-37ca3f52f546" providerId="ADAL" clId="{F7A830A5-7BD7-48B6-BCAE-E1CC16E327FE}" dt="2022-02-28T07:19:39.643" v="324" actId="21"/>
          <ac:picMkLst>
            <pc:docMk/>
            <pc:sldMk cId="0" sldId="268"/>
            <ac:picMk id="12290" creationId="{00000000-0000-0000-0000-000000000000}"/>
          </ac:picMkLst>
        </pc:picChg>
      </pc:sldChg>
      <pc:sldChg chg="addSp delSp modSp mod">
        <pc:chgData name="PRINCE MAURYA" userId="83301bff-76f4-4cd5-8c3a-37ca3f52f546" providerId="ADAL" clId="{F7A830A5-7BD7-48B6-BCAE-E1CC16E327FE}" dt="2022-02-28T07:20:36.113" v="342" actId="14100"/>
        <pc:sldMkLst>
          <pc:docMk/>
          <pc:sldMk cId="0" sldId="269"/>
        </pc:sldMkLst>
        <pc:spChg chg="del">
          <ac:chgData name="PRINCE MAURYA" userId="83301bff-76f4-4cd5-8c3a-37ca3f52f546" providerId="ADAL" clId="{F7A830A5-7BD7-48B6-BCAE-E1CC16E327FE}" dt="2022-02-28T07:20:17.669" v="337" actId="478"/>
          <ac:spMkLst>
            <pc:docMk/>
            <pc:sldMk cId="0" sldId="269"/>
            <ac:spMk id="2" creationId="{00000000-0000-0000-0000-000000000000}"/>
          </ac:spMkLst>
        </pc:spChg>
        <pc:spChg chg="del">
          <ac:chgData name="PRINCE MAURYA" userId="83301bff-76f4-4cd5-8c3a-37ca3f52f546" providerId="ADAL" clId="{F7A830A5-7BD7-48B6-BCAE-E1CC16E327FE}" dt="2022-02-28T07:20:16.247" v="336" actId="478"/>
          <ac:spMkLst>
            <pc:docMk/>
            <pc:sldMk cId="0" sldId="269"/>
            <ac:spMk id="3" creationId="{00000000-0000-0000-0000-000000000000}"/>
          </ac:spMkLst>
        </pc:spChg>
        <pc:picChg chg="add mod">
          <ac:chgData name="PRINCE MAURYA" userId="83301bff-76f4-4cd5-8c3a-37ca3f52f546" providerId="ADAL" clId="{F7A830A5-7BD7-48B6-BCAE-E1CC16E327FE}" dt="2022-02-28T07:20:36.113" v="342" actId="14100"/>
          <ac:picMkLst>
            <pc:docMk/>
            <pc:sldMk cId="0" sldId="269"/>
            <ac:picMk id="5" creationId="{D4D574B2-5449-469E-9C77-EACCDA282550}"/>
          </ac:picMkLst>
        </pc:picChg>
        <pc:picChg chg="mod">
          <ac:chgData name="PRINCE MAURYA" userId="83301bff-76f4-4cd5-8c3a-37ca3f52f546" providerId="ADAL" clId="{F7A830A5-7BD7-48B6-BCAE-E1CC16E327FE}" dt="2022-02-28T07:20:26.703" v="340" actId="14100"/>
          <ac:picMkLst>
            <pc:docMk/>
            <pc:sldMk cId="0" sldId="269"/>
            <ac:picMk id="13314" creationId="{00000000-0000-0000-0000-000000000000}"/>
          </ac:picMkLst>
        </pc:picChg>
      </pc:sldChg>
      <pc:sldChg chg="delSp del mod">
        <pc:chgData name="PRINCE MAURYA" userId="83301bff-76f4-4cd5-8c3a-37ca3f52f546" providerId="ADAL" clId="{F7A830A5-7BD7-48B6-BCAE-E1CC16E327FE}" dt="2022-02-28T07:20:41.645" v="343" actId="2696"/>
        <pc:sldMkLst>
          <pc:docMk/>
          <pc:sldMk cId="0" sldId="270"/>
        </pc:sldMkLst>
        <pc:picChg chg="del">
          <ac:chgData name="PRINCE MAURYA" userId="83301bff-76f4-4cd5-8c3a-37ca3f52f546" providerId="ADAL" clId="{F7A830A5-7BD7-48B6-BCAE-E1CC16E327FE}" dt="2022-02-28T07:20:11.792" v="334" actId="21"/>
          <ac:picMkLst>
            <pc:docMk/>
            <pc:sldMk cId="0" sldId="270"/>
            <ac:picMk id="14338" creationId="{00000000-0000-0000-0000-000000000000}"/>
          </ac:picMkLst>
        </pc:picChg>
      </pc:sldChg>
      <pc:sldChg chg="addSp delSp modSp mod">
        <pc:chgData name="PRINCE MAURYA" userId="83301bff-76f4-4cd5-8c3a-37ca3f52f546" providerId="ADAL" clId="{F7A830A5-7BD7-48B6-BCAE-E1CC16E327FE}" dt="2022-02-28T07:21:13.468" v="354" actId="14100"/>
        <pc:sldMkLst>
          <pc:docMk/>
          <pc:sldMk cId="0" sldId="271"/>
        </pc:sldMkLst>
        <pc:spChg chg="del">
          <ac:chgData name="PRINCE MAURYA" userId="83301bff-76f4-4cd5-8c3a-37ca3f52f546" providerId="ADAL" clId="{F7A830A5-7BD7-48B6-BCAE-E1CC16E327FE}" dt="2022-02-28T07:20:50.742" v="347" actId="478"/>
          <ac:spMkLst>
            <pc:docMk/>
            <pc:sldMk cId="0" sldId="271"/>
            <ac:spMk id="2" creationId="{00000000-0000-0000-0000-000000000000}"/>
          </ac:spMkLst>
        </pc:spChg>
        <pc:spChg chg="del">
          <ac:chgData name="PRINCE MAURYA" userId="83301bff-76f4-4cd5-8c3a-37ca3f52f546" providerId="ADAL" clId="{F7A830A5-7BD7-48B6-BCAE-E1CC16E327FE}" dt="2022-02-28T07:20:48.914" v="346" actId="478"/>
          <ac:spMkLst>
            <pc:docMk/>
            <pc:sldMk cId="0" sldId="271"/>
            <ac:spMk id="3" creationId="{00000000-0000-0000-0000-000000000000}"/>
          </ac:spMkLst>
        </pc:spChg>
        <pc:picChg chg="add mod">
          <ac:chgData name="PRINCE MAURYA" userId="83301bff-76f4-4cd5-8c3a-37ca3f52f546" providerId="ADAL" clId="{F7A830A5-7BD7-48B6-BCAE-E1CC16E327FE}" dt="2022-02-28T07:21:13.468" v="354" actId="14100"/>
          <ac:picMkLst>
            <pc:docMk/>
            <pc:sldMk cId="0" sldId="271"/>
            <ac:picMk id="5" creationId="{5062890C-861A-4BC5-B211-6010F8601617}"/>
          </ac:picMkLst>
        </pc:picChg>
        <pc:picChg chg="mod">
          <ac:chgData name="PRINCE MAURYA" userId="83301bff-76f4-4cd5-8c3a-37ca3f52f546" providerId="ADAL" clId="{F7A830A5-7BD7-48B6-BCAE-E1CC16E327FE}" dt="2022-02-28T07:21:05.201" v="352" actId="14100"/>
          <ac:picMkLst>
            <pc:docMk/>
            <pc:sldMk cId="0" sldId="271"/>
            <ac:picMk id="15362" creationId="{00000000-0000-0000-0000-000000000000}"/>
          </ac:picMkLst>
        </pc:picChg>
      </pc:sldChg>
      <pc:sldChg chg="delSp del mod">
        <pc:chgData name="PRINCE MAURYA" userId="83301bff-76f4-4cd5-8c3a-37ca3f52f546" providerId="ADAL" clId="{F7A830A5-7BD7-48B6-BCAE-E1CC16E327FE}" dt="2022-02-28T07:21:17.470" v="355" actId="2696"/>
        <pc:sldMkLst>
          <pc:docMk/>
          <pc:sldMk cId="0" sldId="272"/>
        </pc:sldMkLst>
        <pc:picChg chg="del">
          <ac:chgData name="PRINCE MAURYA" userId="83301bff-76f4-4cd5-8c3a-37ca3f52f546" providerId="ADAL" clId="{F7A830A5-7BD7-48B6-BCAE-E1CC16E327FE}" dt="2022-02-28T07:20:44.896" v="344" actId="21"/>
          <ac:picMkLst>
            <pc:docMk/>
            <pc:sldMk cId="0" sldId="272"/>
            <ac:picMk id="16386" creationId="{00000000-0000-0000-0000-000000000000}"/>
          </ac:picMkLst>
        </pc:picChg>
      </pc:sldChg>
      <pc:sldChg chg="addSp delSp modSp mod">
        <pc:chgData name="PRINCE MAURYA" userId="83301bff-76f4-4cd5-8c3a-37ca3f52f546" providerId="ADAL" clId="{F7A830A5-7BD7-48B6-BCAE-E1CC16E327FE}" dt="2022-02-28T07:21:46.011" v="364" actId="14100"/>
        <pc:sldMkLst>
          <pc:docMk/>
          <pc:sldMk cId="0" sldId="273"/>
        </pc:sldMkLst>
        <pc:spChg chg="del">
          <ac:chgData name="PRINCE MAURYA" userId="83301bff-76f4-4cd5-8c3a-37ca3f52f546" providerId="ADAL" clId="{F7A830A5-7BD7-48B6-BCAE-E1CC16E327FE}" dt="2022-02-28T07:21:29.975" v="359" actId="478"/>
          <ac:spMkLst>
            <pc:docMk/>
            <pc:sldMk cId="0" sldId="273"/>
            <ac:spMk id="2" creationId="{00000000-0000-0000-0000-000000000000}"/>
          </ac:spMkLst>
        </pc:spChg>
        <pc:spChg chg="del">
          <ac:chgData name="PRINCE MAURYA" userId="83301bff-76f4-4cd5-8c3a-37ca3f52f546" providerId="ADAL" clId="{F7A830A5-7BD7-48B6-BCAE-E1CC16E327FE}" dt="2022-02-28T07:21:28.256" v="358" actId="478"/>
          <ac:spMkLst>
            <pc:docMk/>
            <pc:sldMk cId="0" sldId="273"/>
            <ac:spMk id="3" creationId="{00000000-0000-0000-0000-000000000000}"/>
          </ac:spMkLst>
        </pc:spChg>
        <pc:picChg chg="add mod">
          <ac:chgData name="PRINCE MAURYA" userId="83301bff-76f4-4cd5-8c3a-37ca3f52f546" providerId="ADAL" clId="{F7A830A5-7BD7-48B6-BCAE-E1CC16E327FE}" dt="2022-02-28T07:21:40.337" v="363" actId="14100"/>
          <ac:picMkLst>
            <pc:docMk/>
            <pc:sldMk cId="0" sldId="273"/>
            <ac:picMk id="5" creationId="{EEE41D4C-75FE-4EDC-B22C-01E91E25D8F4}"/>
          </ac:picMkLst>
        </pc:picChg>
        <pc:picChg chg="mod">
          <ac:chgData name="PRINCE MAURYA" userId="83301bff-76f4-4cd5-8c3a-37ca3f52f546" providerId="ADAL" clId="{F7A830A5-7BD7-48B6-BCAE-E1CC16E327FE}" dt="2022-02-28T07:21:46.011" v="364" actId="14100"/>
          <ac:picMkLst>
            <pc:docMk/>
            <pc:sldMk cId="0" sldId="273"/>
            <ac:picMk id="17410" creationId="{00000000-0000-0000-0000-000000000000}"/>
          </ac:picMkLst>
        </pc:picChg>
      </pc:sldChg>
      <pc:sldChg chg="delSp del mod">
        <pc:chgData name="PRINCE MAURYA" userId="83301bff-76f4-4cd5-8c3a-37ca3f52f546" providerId="ADAL" clId="{F7A830A5-7BD7-48B6-BCAE-E1CC16E327FE}" dt="2022-02-28T07:21:50.152" v="365" actId="2696"/>
        <pc:sldMkLst>
          <pc:docMk/>
          <pc:sldMk cId="0" sldId="274"/>
        </pc:sldMkLst>
        <pc:picChg chg="del">
          <ac:chgData name="PRINCE MAURYA" userId="83301bff-76f4-4cd5-8c3a-37ca3f52f546" providerId="ADAL" clId="{F7A830A5-7BD7-48B6-BCAE-E1CC16E327FE}" dt="2022-02-28T07:21:23.723" v="356" actId="21"/>
          <ac:picMkLst>
            <pc:docMk/>
            <pc:sldMk cId="0" sldId="274"/>
            <ac:picMk id="18434" creationId="{00000000-0000-0000-0000-000000000000}"/>
          </ac:picMkLst>
        </pc:picChg>
      </pc:sldChg>
      <pc:sldChg chg="addSp delSp modSp mod">
        <pc:chgData name="PRINCE MAURYA" userId="83301bff-76f4-4cd5-8c3a-37ca3f52f546" providerId="ADAL" clId="{F7A830A5-7BD7-48B6-BCAE-E1CC16E327FE}" dt="2022-02-28T07:22:17.456" v="375" actId="14100"/>
        <pc:sldMkLst>
          <pc:docMk/>
          <pc:sldMk cId="0" sldId="275"/>
        </pc:sldMkLst>
        <pc:spChg chg="del">
          <ac:chgData name="PRINCE MAURYA" userId="83301bff-76f4-4cd5-8c3a-37ca3f52f546" providerId="ADAL" clId="{F7A830A5-7BD7-48B6-BCAE-E1CC16E327FE}" dt="2022-02-28T07:22:00.858" v="369" actId="478"/>
          <ac:spMkLst>
            <pc:docMk/>
            <pc:sldMk cId="0" sldId="275"/>
            <ac:spMk id="2" creationId="{00000000-0000-0000-0000-000000000000}"/>
          </ac:spMkLst>
        </pc:spChg>
        <pc:spChg chg="del">
          <ac:chgData name="PRINCE MAURYA" userId="83301bff-76f4-4cd5-8c3a-37ca3f52f546" providerId="ADAL" clId="{F7A830A5-7BD7-48B6-BCAE-E1CC16E327FE}" dt="2022-02-28T07:21:58.748" v="368" actId="478"/>
          <ac:spMkLst>
            <pc:docMk/>
            <pc:sldMk cId="0" sldId="275"/>
            <ac:spMk id="3" creationId="{00000000-0000-0000-0000-000000000000}"/>
          </ac:spMkLst>
        </pc:spChg>
        <pc:picChg chg="add mod">
          <ac:chgData name="PRINCE MAURYA" userId="83301bff-76f4-4cd5-8c3a-37ca3f52f546" providerId="ADAL" clId="{F7A830A5-7BD7-48B6-BCAE-E1CC16E327FE}" dt="2022-02-28T07:22:13.440" v="374" actId="14100"/>
          <ac:picMkLst>
            <pc:docMk/>
            <pc:sldMk cId="0" sldId="275"/>
            <ac:picMk id="5" creationId="{DB5D118D-5ADD-43BC-94E7-9096F7D08EF6}"/>
          </ac:picMkLst>
        </pc:picChg>
        <pc:picChg chg="mod">
          <ac:chgData name="PRINCE MAURYA" userId="83301bff-76f4-4cd5-8c3a-37ca3f52f546" providerId="ADAL" clId="{F7A830A5-7BD7-48B6-BCAE-E1CC16E327FE}" dt="2022-02-28T07:22:17.456" v="375" actId="14100"/>
          <ac:picMkLst>
            <pc:docMk/>
            <pc:sldMk cId="0" sldId="275"/>
            <ac:picMk id="19458" creationId="{00000000-0000-0000-0000-000000000000}"/>
          </ac:picMkLst>
        </pc:picChg>
      </pc:sldChg>
      <pc:sldChg chg="delSp del mod">
        <pc:chgData name="PRINCE MAURYA" userId="83301bff-76f4-4cd5-8c3a-37ca3f52f546" providerId="ADAL" clId="{F7A830A5-7BD7-48B6-BCAE-E1CC16E327FE}" dt="2022-02-28T07:22:26.289" v="376" actId="2696"/>
        <pc:sldMkLst>
          <pc:docMk/>
          <pc:sldMk cId="0" sldId="276"/>
        </pc:sldMkLst>
        <pc:picChg chg="del">
          <ac:chgData name="PRINCE MAURYA" userId="83301bff-76f4-4cd5-8c3a-37ca3f52f546" providerId="ADAL" clId="{F7A830A5-7BD7-48B6-BCAE-E1CC16E327FE}" dt="2022-02-28T07:21:54.232" v="366" actId="21"/>
          <ac:picMkLst>
            <pc:docMk/>
            <pc:sldMk cId="0" sldId="276"/>
            <ac:picMk id="20482" creationId="{00000000-0000-0000-0000-000000000000}"/>
          </ac:picMkLst>
        </pc:picChg>
      </pc:sldChg>
      <pc:sldChg chg="addSp delSp modSp mod">
        <pc:chgData name="PRINCE MAURYA" userId="83301bff-76f4-4cd5-8c3a-37ca3f52f546" providerId="ADAL" clId="{F7A830A5-7BD7-48B6-BCAE-E1CC16E327FE}" dt="2022-02-28T07:22:55.609" v="386" actId="14100"/>
        <pc:sldMkLst>
          <pc:docMk/>
          <pc:sldMk cId="0" sldId="277"/>
        </pc:sldMkLst>
        <pc:spChg chg="del">
          <ac:chgData name="PRINCE MAURYA" userId="83301bff-76f4-4cd5-8c3a-37ca3f52f546" providerId="ADAL" clId="{F7A830A5-7BD7-48B6-BCAE-E1CC16E327FE}" dt="2022-02-28T07:22:39.620" v="380" actId="478"/>
          <ac:spMkLst>
            <pc:docMk/>
            <pc:sldMk cId="0" sldId="277"/>
            <ac:spMk id="2" creationId="{00000000-0000-0000-0000-000000000000}"/>
          </ac:spMkLst>
        </pc:spChg>
        <pc:spChg chg="del">
          <ac:chgData name="PRINCE MAURYA" userId="83301bff-76f4-4cd5-8c3a-37ca3f52f546" providerId="ADAL" clId="{F7A830A5-7BD7-48B6-BCAE-E1CC16E327FE}" dt="2022-02-28T07:22:35.510" v="379" actId="478"/>
          <ac:spMkLst>
            <pc:docMk/>
            <pc:sldMk cId="0" sldId="277"/>
            <ac:spMk id="3" creationId="{00000000-0000-0000-0000-000000000000}"/>
          </ac:spMkLst>
        </pc:spChg>
        <pc:picChg chg="add mod">
          <ac:chgData name="PRINCE MAURYA" userId="83301bff-76f4-4cd5-8c3a-37ca3f52f546" providerId="ADAL" clId="{F7A830A5-7BD7-48B6-BCAE-E1CC16E327FE}" dt="2022-02-28T07:22:50.623" v="384" actId="14100"/>
          <ac:picMkLst>
            <pc:docMk/>
            <pc:sldMk cId="0" sldId="277"/>
            <ac:picMk id="5" creationId="{A33EF812-DDF4-4973-A3B7-87A12D07C3A5}"/>
          </ac:picMkLst>
        </pc:picChg>
        <pc:picChg chg="mod">
          <ac:chgData name="PRINCE MAURYA" userId="83301bff-76f4-4cd5-8c3a-37ca3f52f546" providerId="ADAL" clId="{F7A830A5-7BD7-48B6-BCAE-E1CC16E327FE}" dt="2022-02-28T07:22:55.609" v="386" actId="14100"/>
          <ac:picMkLst>
            <pc:docMk/>
            <pc:sldMk cId="0" sldId="277"/>
            <ac:picMk id="21506" creationId="{00000000-0000-0000-0000-000000000000}"/>
          </ac:picMkLst>
        </pc:picChg>
      </pc:sldChg>
      <pc:sldChg chg="delSp del mod">
        <pc:chgData name="PRINCE MAURYA" userId="83301bff-76f4-4cd5-8c3a-37ca3f52f546" providerId="ADAL" clId="{F7A830A5-7BD7-48B6-BCAE-E1CC16E327FE}" dt="2022-02-28T07:23:00.486" v="387" actId="2696"/>
        <pc:sldMkLst>
          <pc:docMk/>
          <pc:sldMk cId="0" sldId="278"/>
        </pc:sldMkLst>
        <pc:picChg chg="del">
          <ac:chgData name="PRINCE MAURYA" userId="83301bff-76f4-4cd5-8c3a-37ca3f52f546" providerId="ADAL" clId="{F7A830A5-7BD7-48B6-BCAE-E1CC16E327FE}" dt="2022-02-28T07:22:31.072" v="377" actId="21"/>
          <ac:picMkLst>
            <pc:docMk/>
            <pc:sldMk cId="0" sldId="278"/>
            <ac:picMk id="22530" creationId="{00000000-0000-0000-0000-000000000000}"/>
          </ac:picMkLst>
        </pc:picChg>
      </pc:sldChg>
      <pc:sldChg chg="addSp delSp modSp mod">
        <pc:chgData name="PRINCE MAURYA" userId="83301bff-76f4-4cd5-8c3a-37ca3f52f546" providerId="ADAL" clId="{F7A830A5-7BD7-48B6-BCAE-E1CC16E327FE}" dt="2022-02-28T07:14:29.468" v="207" actId="1037"/>
        <pc:sldMkLst>
          <pc:docMk/>
          <pc:sldMk cId="0" sldId="279"/>
        </pc:sldMkLst>
        <pc:spChg chg="del">
          <ac:chgData name="PRINCE MAURYA" userId="83301bff-76f4-4cd5-8c3a-37ca3f52f546" providerId="ADAL" clId="{F7A830A5-7BD7-48B6-BCAE-E1CC16E327FE}" dt="2022-02-28T07:13:58.438" v="193" actId="478"/>
          <ac:spMkLst>
            <pc:docMk/>
            <pc:sldMk cId="0" sldId="279"/>
            <ac:spMk id="2" creationId="{00000000-0000-0000-0000-000000000000}"/>
          </ac:spMkLst>
        </pc:spChg>
        <pc:spChg chg="del mod">
          <ac:chgData name="PRINCE MAURYA" userId="83301bff-76f4-4cd5-8c3a-37ca3f52f546" providerId="ADAL" clId="{F7A830A5-7BD7-48B6-BCAE-E1CC16E327FE}" dt="2022-02-28T07:13:57.110" v="192" actId="478"/>
          <ac:spMkLst>
            <pc:docMk/>
            <pc:sldMk cId="0" sldId="279"/>
            <ac:spMk id="3" creationId="{00000000-0000-0000-0000-000000000000}"/>
          </ac:spMkLst>
        </pc:spChg>
        <pc:picChg chg="add mod">
          <ac:chgData name="PRINCE MAURYA" userId="83301bff-76f4-4cd5-8c3a-37ca3f52f546" providerId="ADAL" clId="{F7A830A5-7BD7-48B6-BCAE-E1CC16E327FE}" dt="2022-02-28T07:14:29.468" v="207" actId="1037"/>
          <ac:picMkLst>
            <pc:docMk/>
            <pc:sldMk cId="0" sldId="279"/>
            <ac:picMk id="5" creationId="{B6EB4F8F-81C5-488A-B172-8B2C191CA6B1}"/>
          </ac:picMkLst>
        </pc:picChg>
        <pc:picChg chg="mod">
          <ac:chgData name="PRINCE MAURYA" userId="83301bff-76f4-4cd5-8c3a-37ca3f52f546" providerId="ADAL" clId="{F7A830A5-7BD7-48B6-BCAE-E1CC16E327FE}" dt="2022-02-28T07:14:08.677" v="197" actId="1076"/>
          <ac:picMkLst>
            <pc:docMk/>
            <pc:sldMk cId="0" sldId="279"/>
            <ac:picMk id="23554" creationId="{00000000-0000-0000-0000-000000000000}"/>
          </ac:picMkLst>
        </pc:picChg>
      </pc:sldChg>
      <pc:sldChg chg="delSp modSp del mod">
        <pc:chgData name="PRINCE MAURYA" userId="83301bff-76f4-4cd5-8c3a-37ca3f52f546" providerId="ADAL" clId="{F7A830A5-7BD7-48B6-BCAE-E1CC16E327FE}" dt="2022-02-28T07:14:35.483" v="208" actId="2696"/>
        <pc:sldMkLst>
          <pc:docMk/>
          <pc:sldMk cId="0" sldId="280"/>
        </pc:sldMkLst>
        <pc:spChg chg="del">
          <ac:chgData name="PRINCE MAURYA" userId="83301bff-76f4-4cd5-8c3a-37ca3f52f546" providerId="ADAL" clId="{F7A830A5-7BD7-48B6-BCAE-E1CC16E327FE}" dt="2022-02-28T07:13:44.558" v="188" actId="478"/>
          <ac:spMkLst>
            <pc:docMk/>
            <pc:sldMk cId="0" sldId="280"/>
            <ac:spMk id="2" creationId="{00000000-0000-0000-0000-000000000000}"/>
          </ac:spMkLst>
        </pc:spChg>
        <pc:spChg chg="del mod">
          <ac:chgData name="PRINCE MAURYA" userId="83301bff-76f4-4cd5-8c3a-37ca3f52f546" providerId="ADAL" clId="{F7A830A5-7BD7-48B6-BCAE-E1CC16E327FE}" dt="2022-02-28T07:13:42.838" v="187" actId="478"/>
          <ac:spMkLst>
            <pc:docMk/>
            <pc:sldMk cId="0" sldId="280"/>
            <ac:spMk id="3" creationId="{00000000-0000-0000-0000-000000000000}"/>
          </ac:spMkLst>
        </pc:spChg>
        <pc:picChg chg="del mod">
          <ac:chgData name="PRINCE MAURYA" userId="83301bff-76f4-4cd5-8c3a-37ca3f52f546" providerId="ADAL" clId="{F7A830A5-7BD7-48B6-BCAE-E1CC16E327FE}" dt="2022-02-28T07:14:11.991" v="198" actId="21"/>
          <ac:picMkLst>
            <pc:docMk/>
            <pc:sldMk cId="0" sldId="280"/>
            <ac:picMk id="24578" creationId="{00000000-0000-0000-0000-000000000000}"/>
          </ac:picMkLst>
        </pc:picChg>
      </pc:sldChg>
      <pc:sldChg chg="delSp modSp mod">
        <pc:chgData name="PRINCE MAURYA" userId="83301bff-76f4-4cd5-8c3a-37ca3f52f546" providerId="ADAL" clId="{F7A830A5-7BD7-48B6-BCAE-E1CC16E327FE}" dt="2022-02-28T07:13:35.821" v="185" actId="1076"/>
        <pc:sldMkLst>
          <pc:docMk/>
          <pc:sldMk cId="0" sldId="282"/>
        </pc:sldMkLst>
        <pc:spChg chg="del">
          <ac:chgData name="PRINCE MAURYA" userId="83301bff-76f4-4cd5-8c3a-37ca3f52f546" providerId="ADAL" clId="{F7A830A5-7BD7-48B6-BCAE-E1CC16E327FE}" dt="2022-02-28T07:13:33.914" v="184" actId="478"/>
          <ac:spMkLst>
            <pc:docMk/>
            <pc:sldMk cId="0" sldId="282"/>
            <ac:spMk id="2" creationId="{00000000-0000-0000-0000-000000000000}"/>
          </ac:spMkLst>
        </pc:spChg>
        <pc:spChg chg="del">
          <ac:chgData name="PRINCE MAURYA" userId="83301bff-76f4-4cd5-8c3a-37ca3f52f546" providerId="ADAL" clId="{F7A830A5-7BD7-48B6-BCAE-E1CC16E327FE}" dt="2022-02-28T07:13:31.929" v="183" actId="478"/>
          <ac:spMkLst>
            <pc:docMk/>
            <pc:sldMk cId="0" sldId="282"/>
            <ac:spMk id="3" creationId="{00000000-0000-0000-0000-000000000000}"/>
          </ac:spMkLst>
        </pc:spChg>
        <pc:picChg chg="mod">
          <ac:chgData name="PRINCE MAURYA" userId="83301bff-76f4-4cd5-8c3a-37ca3f52f546" providerId="ADAL" clId="{F7A830A5-7BD7-48B6-BCAE-E1CC16E327FE}" dt="2022-02-28T07:13:35.821" v="185" actId="1076"/>
          <ac:picMkLst>
            <pc:docMk/>
            <pc:sldMk cId="0" sldId="282"/>
            <ac:picMk id="1026" creationId="{00000000-0000-0000-0000-000000000000}"/>
          </ac:picMkLst>
        </pc:picChg>
      </pc:sldChg>
      <pc:sldChg chg="delSp modSp mod">
        <pc:chgData name="PRINCE MAURYA" userId="83301bff-76f4-4cd5-8c3a-37ca3f52f546" providerId="ADAL" clId="{F7A830A5-7BD7-48B6-BCAE-E1CC16E327FE}" dt="2022-02-28T07:13:21.506" v="181" actId="732"/>
        <pc:sldMkLst>
          <pc:docMk/>
          <pc:sldMk cId="0" sldId="283"/>
        </pc:sldMkLst>
        <pc:spChg chg="del">
          <ac:chgData name="PRINCE MAURYA" userId="83301bff-76f4-4cd5-8c3a-37ca3f52f546" providerId="ADAL" clId="{F7A830A5-7BD7-48B6-BCAE-E1CC16E327FE}" dt="2022-02-28T07:12:32.526" v="48" actId="478"/>
          <ac:spMkLst>
            <pc:docMk/>
            <pc:sldMk cId="0" sldId="283"/>
            <ac:spMk id="2" creationId="{00000000-0000-0000-0000-000000000000}"/>
          </ac:spMkLst>
        </pc:spChg>
        <pc:spChg chg="del">
          <ac:chgData name="PRINCE MAURYA" userId="83301bff-76f4-4cd5-8c3a-37ca3f52f546" providerId="ADAL" clId="{F7A830A5-7BD7-48B6-BCAE-E1CC16E327FE}" dt="2022-02-28T07:12:26.775" v="47" actId="478"/>
          <ac:spMkLst>
            <pc:docMk/>
            <pc:sldMk cId="0" sldId="283"/>
            <ac:spMk id="3" creationId="{00000000-0000-0000-0000-000000000000}"/>
          </ac:spMkLst>
        </pc:spChg>
        <pc:picChg chg="mod modCrop">
          <ac:chgData name="PRINCE MAURYA" userId="83301bff-76f4-4cd5-8c3a-37ca3f52f546" providerId="ADAL" clId="{F7A830A5-7BD7-48B6-BCAE-E1CC16E327FE}" dt="2022-02-28T07:13:21.506" v="181" actId="732"/>
          <ac:picMkLst>
            <pc:docMk/>
            <pc:sldMk cId="0" sldId="283"/>
            <ac:picMk id="2050" creationId="{00000000-0000-0000-0000-000000000000}"/>
          </ac:picMkLst>
        </pc:picChg>
      </pc:sldChg>
      <pc:sldChg chg="delSp modSp mod">
        <pc:chgData name="PRINCE MAURYA" userId="83301bff-76f4-4cd5-8c3a-37ca3f52f546" providerId="ADAL" clId="{F7A830A5-7BD7-48B6-BCAE-E1CC16E327FE}" dt="2022-02-28T07:12:16.410" v="45" actId="14100"/>
        <pc:sldMkLst>
          <pc:docMk/>
          <pc:sldMk cId="0" sldId="284"/>
        </pc:sldMkLst>
        <pc:spChg chg="del">
          <ac:chgData name="PRINCE MAURYA" userId="83301bff-76f4-4cd5-8c3a-37ca3f52f546" providerId="ADAL" clId="{F7A830A5-7BD7-48B6-BCAE-E1CC16E327FE}" dt="2022-02-28T07:12:10.956" v="43" actId="478"/>
          <ac:spMkLst>
            <pc:docMk/>
            <pc:sldMk cId="0" sldId="284"/>
            <ac:spMk id="2" creationId="{00000000-0000-0000-0000-000000000000}"/>
          </ac:spMkLst>
        </pc:spChg>
        <pc:spChg chg="del">
          <ac:chgData name="PRINCE MAURYA" userId="83301bff-76f4-4cd5-8c3a-37ca3f52f546" providerId="ADAL" clId="{F7A830A5-7BD7-48B6-BCAE-E1CC16E327FE}" dt="2022-02-28T07:12:08.987" v="42" actId="478"/>
          <ac:spMkLst>
            <pc:docMk/>
            <pc:sldMk cId="0" sldId="284"/>
            <ac:spMk id="3" creationId="{00000000-0000-0000-0000-000000000000}"/>
          </ac:spMkLst>
        </pc:spChg>
        <pc:picChg chg="mod">
          <ac:chgData name="PRINCE MAURYA" userId="83301bff-76f4-4cd5-8c3a-37ca3f52f546" providerId="ADAL" clId="{F7A830A5-7BD7-48B6-BCAE-E1CC16E327FE}" dt="2022-02-28T07:12:16.410" v="45" actId="14100"/>
          <ac:picMkLst>
            <pc:docMk/>
            <pc:sldMk cId="0" sldId="284"/>
            <ac:picMk id="3074" creationId="{00000000-0000-0000-0000-000000000000}"/>
          </ac:picMkLst>
        </pc:picChg>
      </pc:sldChg>
      <pc:sldChg chg="delSp modSp mod">
        <pc:chgData name="PRINCE MAURYA" userId="83301bff-76f4-4cd5-8c3a-37ca3f52f546" providerId="ADAL" clId="{F7A830A5-7BD7-48B6-BCAE-E1CC16E327FE}" dt="2022-02-28T07:12:04.736" v="40" actId="1076"/>
        <pc:sldMkLst>
          <pc:docMk/>
          <pc:sldMk cId="0" sldId="285"/>
        </pc:sldMkLst>
        <pc:spChg chg="del">
          <ac:chgData name="PRINCE MAURYA" userId="83301bff-76f4-4cd5-8c3a-37ca3f52f546" providerId="ADAL" clId="{F7A830A5-7BD7-48B6-BCAE-E1CC16E327FE}" dt="2022-02-28T07:12:02.095" v="39" actId="478"/>
          <ac:spMkLst>
            <pc:docMk/>
            <pc:sldMk cId="0" sldId="285"/>
            <ac:spMk id="2" creationId="{00000000-0000-0000-0000-000000000000}"/>
          </ac:spMkLst>
        </pc:spChg>
        <pc:spChg chg="del">
          <ac:chgData name="PRINCE MAURYA" userId="83301bff-76f4-4cd5-8c3a-37ca3f52f546" providerId="ADAL" clId="{F7A830A5-7BD7-48B6-BCAE-E1CC16E327FE}" dt="2022-02-28T07:12:00.454" v="38" actId="478"/>
          <ac:spMkLst>
            <pc:docMk/>
            <pc:sldMk cId="0" sldId="285"/>
            <ac:spMk id="3" creationId="{00000000-0000-0000-0000-000000000000}"/>
          </ac:spMkLst>
        </pc:spChg>
        <pc:picChg chg="mod">
          <ac:chgData name="PRINCE MAURYA" userId="83301bff-76f4-4cd5-8c3a-37ca3f52f546" providerId="ADAL" clId="{F7A830A5-7BD7-48B6-BCAE-E1CC16E327FE}" dt="2022-02-28T07:12:04.736" v="40" actId="1076"/>
          <ac:picMkLst>
            <pc:docMk/>
            <pc:sldMk cId="0" sldId="285"/>
            <ac:picMk id="4098" creationId="{00000000-0000-0000-0000-000000000000}"/>
          </ac:picMkLst>
        </pc:picChg>
      </pc:sldChg>
      <pc:sldChg chg="delSp modSp mod">
        <pc:chgData name="PRINCE MAURYA" userId="83301bff-76f4-4cd5-8c3a-37ca3f52f546" providerId="ADAL" clId="{F7A830A5-7BD7-48B6-BCAE-E1CC16E327FE}" dt="2022-02-28T07:11:54.922" v="36" actId="1076"/>
        <pc:sldMkLst>
          <pc:docMk/>
          <pc:sldMk cId="0" sldId="286"/>
        </pc:sldMkLst>
        <pc:spChg chg="del">
          <ac:chgData name="PRINCE MAURYA" userId="83301bff-76f4-4cd5-8c3a-37ca3f52f546" providerId="ADAL" clId="{F7A830A5-7BD7-48B6-BCAE-E1CC16E327FE}" dt="2022-02-28T07:11:52.484" v="35" actId="478"/>
          <ac:spMkLst>
            <pc:docMk/>
            <pc:sldMk cId="0" sldId="286"/>
            <ac:spMk id="2" creationId="{00000000-0000-0000-0000-000000000000}"/>
          </ac:spMkLst>
        </pc:spChg>
        <pc:spChg chg="del">
          <ac:chgData name="PRINCE MAURYA" userId="83301bff-76f4-4cd5-8c3a-37ca3f52f546" providerId="ADAL" clId="{F7A830A5-7BD7-48B6-BCAE-E1CC16E327FE}" dt="2022-02-28T07:11:51.546" v="34" actId="478"/>
          <ac:spMkLst>
            <pc:docMk/>
            <pc:sldMk cId="0" sldId="286"/>
            <ac:spMk id="3" creationId="{00000000-0000-0000-0000-000000000000}"/>
          </ac:spMkLst>
        </pc:spChg>
        <pc:picChg chg="mod">
          <ac:chgData name="PRINCE MAURYA" userId="83301bff-76f4-4cd5-8c3a-37ca3f52f546" providerId="ADAL" clId="{F7A830A5-7BD7-48B6-BCAE-E1CC16E327FE}" dt="2022-02-28T07:11:54.922" v="36" actId="1076"/>
          <ac:picMkLst>
            <pc:docMk/>
            <pc:sldMk cId="0" sldId="286"/>
            <ac:picMk id="5122" creationId="{00000000-0000-0000-0000-000000000000}"/>
          </ac:picMkLst>
        </pc:picChg>
      </pc:sldChg>
      <pc:sldChg chg="delSp modSp mod">
        <pc:chgData name="PRINCE MAURYA" userId="83301bff-76f4-4cd5-8c3a-37ca3f52f546" providerId="ADAL" clId="{F7A830A5-7BD7-48B6-BCAE-E1CC16E327FE}" dt="2022-02-28T07:11:44.200" v="32" actId="1076"/>
        <pc:sldMkLst>
          <pc:docMk/>
          <pc:sldMk cId="0" sldId="287"/>
        </pc:sldMkLst>
        <pc:spChg chg="del">
          <ac:chgData name="PRINCE MAURYA" userId="83301bff-76f4-4cd5-8c3a-37ca3f52f546" providerId="ADAL" clId="{F7A830A5-7BD7-48B6-BCAE-E1CC16E327FE}" dt="2022-02-28T07:11:40.059" v="29" actId="478"/>
          <ac:spMkLst>
            <pc:docMk/>
            <pc:sldMk cId="0" sldId="287"/>
            <ac:spMk id="2" creationId="{00000000-0000-0000-0000-000000000000}"/>
          </ac:spMkLst>
        </pc:spChg>
        <pc:spChg chg="del">
          <ac:chgData name="PRINCE MAURYA" userId="83301bff-76f4-4cd5-8c3a-37ca3f52f546" providerId="ADAL" clId="{F7A830A5-7BD7-48B6-BCAE-E1CC16E327FE}" dt="2022-02-28T07:11:42.013" v="31" actId="478"/>
          <ac:spMkLst>
            <pc:docMk/>
            <pc:sldMk cId="0" sldId="287"/>
            <ac:spMk id="3" creationId="{00000000-0000-0000-0000-000000000000}"/>
          </ac:spMkLst>
        </pc:spChg>
        <pc:picChg chg="mod">
          <ac:chgData name="PRINCE MAURYA" userId="83301bff-76f4-4cd5-8c3a-37ca3f52f546" providerId="ADAL" clId="{F7A830A5-7BD7-48B6-BCAE-E1CC16E327FE}" dt="2022-02-28T07:11:44.200" v="32" actId="1076"/>
          <ac:picMkLst>
            <pc:docMk/>
            <pc:sldMk cId="0" sldId="287"/>
            <ac:picMk id="6146" creationId="{00000000-0000-0000-0000-000000000000}"/>
          </ac:picMkLst>
        </pc:picChg>
      </pc:sldChg>
      <pc:sldChg chg="delSp modSp mod">
        <pc:chgData name="PRINCE MAURYA" userId="83301bff-76f4-4cd5-8c3a-37ca3f52f546" providerId="ADAL" clId="{F7A830A5-7BD7-48B6-BCAE-E1CC16E327FE}" dt="2022-02-28T07:11:34.652" v="28" actId="1076"/>
        <pc:sldMkLst>
          <pc:docMk/>
          <pc:sldMk cId="0" sldId="288"/>
        </pc:sldMkLst>
        <pc:spChg chg="del">
          <ac:chgData name="PRINCE MAURYA" userId="83301bff-76f4-4cd5-8c3a-37ca3f52f546" providerId="ADAL" clId="{F7A830A5-7BD7-48B6-BCAE-E1CC16E327FE}" dt="2022-02-28T07:11:28.588" v="25" actId="478"/>
          <ac:spMkLst>
            <pc:docMk/>
            <pc:sldMk cId="0" sldId="288"/>
            <ac:spMk id="2" creationId="{00000000-0000-0000-0000-000000000000}"/>
          </ac:spMkLst>
        </pc:spChg>
        <pc:spChg chg="del">
          <ac:chgData name="PRINCE MAURYA" userId="83301bff-76f4-4cd5-8c3a-37ca3f52f546" providerId="ADAL" clId="{F7A830A5-7BD7-48B6-BCAE-E1CC16E327FE}" dt="2022-02-28T07:11:32.698" v="27" actId="478"/>
          <ac:spMkLst>
            <pc:docMk/>
            <pc:sldMk cId="0" sldId="288"/>
            <ac:spMk id="3" creationId="{00000000-0000-0000-0000-000000000000}"/>
          </ac:spMkLst>
        </pc:spChg>
        <pc:picChg chg="mod">
          <ac:chgData name="PRINCE MAURYA" userId="83301bff-76f4-4cd5-8c3a-37ca3f52f546" providerId="ADAL" clId="{F7A830A5-7BD7-48B6-BCAE-E1CC16E327FE}" dt="2022-02-28T07:11:34.652" v="28" actId="1076"/>
          <ac:picMkLst>
            <pc:docMk/>
            <pc:sldMk cId="0" sldId="288"/>
            <ac:picMk id="7170" creationId="{00000000-0000-0000-0000-000000000000}"/>
          </ac:picMkLst>
        </pc:picChg>
      </pc:sldChg>
      <pc:sldChg chg="addSp delSp modSp mod">
        <pc:chgData name="PRINCE MAURYA" userId="83301bff-76f4-4cd5-8c3a-37ca3f52f546" providerId="ADAL" clId="{F7A830A5-7BD7-48B6-BCAE-E1CC16E327FE}" dt="2022-02-28T07:11:20.212" v="24" actId="478"/>
        <pc:sldMkLst>
          <pc:docMk/>
          <pc:sldMk cId="0" sldId="289"/>
        </pc:sldMkLst>
        <pc:spChg chg="del">
          <ac:chgData name="PRINCE MAURYA" userId="83301bff-76f4-4cd5-8c3a-37ca3f52f546" providerId="ADAL" clId="{F7A830A5-7BD7-48B6-BCAE-E1CC16E327FE}" dt="2022-02-28T07:11:01.002" v="18" actId="478"/>
          <ac:spMkLst>
            <pc:docMk/>
            <pc:sldMk cId="0" sldId="289"/>
            <ac:spMk id="2" creationId="{00000000-0000-0000-0000-000000000000}"/>
          </ac:spMkLst>
        </pc:spChg>
        <pc:spChg chg="del">
          <ac:chgData name="PRINCE MAURYA" userId="83301bff-76f4-4cd5-8c3a-37ca3f52f546" providerId="ADAL" clId="{F7A830A5-7BD7-48B6-BCAE-E1CC16E327FE}" dt="2022-02-28T07:11:02.502" v="19" actId="478"/>
          <ac:spMkLst>
            <pc:docMk/>
            <pc:sldMk cId="0" sldId="289"/>
            <ac:spMk id="3" creationId="{00000000-0000-0000-0000-000000000000}"/>
          </ac:spMkLst>
        </pc:spChg>
        <pc:picChg chg="add del mod">
          <ac:chgData name="PRINCE MAURYA" userId="83301bff-76f4-4cd5-8c3a-37ca3f52f546" providerId="ADAL" clId="{F7A830A5-7BD7-48B6-BCAE-E1CC16E327FE}" dt="2022-02-28T07:11:20.212" v="24" actId="478"/>
          <ac:picMkLst>
            <pc:docMk/>
            <pc:sldMk cId="0" sldId="289"/>
            <ac:picMk id="8194" creationId="{00000000-0000-0000-0000-000000000000}"/>
          </ac:picMkLst>
        </pc:picChg>
      </pc:sldChg>
      <pc:sldChg chg="delSp modSp mod">
        <pc:chgData name="PRINCE MAURYA" userId="83301bff-76f4-4cd5-8c3a-37ca3f52f546" providerId="ADAL" clId="{F7A830A5-7BD7-48B6-BCAE-E1CC16E327FE}" dt="2022-02-28T07:10:56.969" v="17" actId="1036"/>
        <pc:sldMkLst>
          <pc:docMk/>
          <pc:sldMk cId="0" sldId="290"/>
        </pc:sldMkLst>
        <pc:spChg chg="del">
          <ac:chgData name="PRINCE MAURYA" userId="83301bff-76f4-4cd5-8c3a-37ca3f52f546" providerId="ADAL" clId="{F7A830A5-7BD7-48B6-BCAE-E1CC16E327FE}" dt="2022-02-28T07:10:50.703" v="14" actId="478"/>
          <ac:spMkLst>
            <pc:docMk/>
            <pc:sldMk cId="0" sldId="290"/>
            <ac:spMk id="2" creationId="{00000000-0000-0000-0000-000000000000}"/>
          </ac:spMkLst>
        </pc:spChg>
        <pc:spChg chg="del">
          <ac:chgData name="PRINCE MAURYA" userId="83301bff-76f4-4cd5-8c3a-37ca3f52f546" providerId="ADAL" clId="{F7A830A5-7BD7-48B6-BCAE-E1CC16E327FE}" dt="2022-02-28T07:10:51.813" v="15" actId="478"/>
          <ac:spMkLst>
            <pc:docMk/>
            <pc:sldMk cId="0" sldId="290"/>
            <ac:spMk id="3" creationId="{00000000-0000-0000-0000-000000000000}"/>
          </ac:spMkLst>
        </pc:spChg>
        <pc:picChg chg="mod">
          <ac:chgData name="PRINCE MAURYA" userId="83301bff-76f4-4cd5-8c3a-37ca3f52f546" providerId="ADAL" clId="{F7A830A5-7BD7-48B6-BCAE-E1CC16E327FE}" dt="2022-02-28T07:10:56.969" v="17" actId="1036"/>
          <ac:picMkLst>
            <pc:docMk/>
            <pc:sldMk cId="0" sldId="290"/>
            <ac:picMk id="9218" creationId="{00000000-0000-0000-0000-000000000000}"/>
          </ac:picMkLst>
        </pc:picChg>
      </pc:sldChg>
      <pc:sldChg chg="delSp modSp mod">
        <pc:chgData name="PRINCE MAURYA" userId="83301bff-76f4-4cd5-8c3a-37ca3f52f546" providerId="ADAL" clId="{F7A830A5-7BD7-48B6-BCAE-E1CC16E327FE}" dt="2022-02-28T07:10:45.185" v="13" actId="1076"/>
        <pc:sldMkLst>
          <pc:docMk/>
          <pc:sldMk cId="0" sldId="291"/>
        </pc:sldMkLst>
        <pc:spChg chg="del">
          <ac:chgData name="PRINCE MAURYA" userId="83301bff-76f4-4cd5-8c3a-37ca3f52f546" providerId="ADAL" clId="{F7A830A5-7BD7-48B6-BCAE-E1CC16E327FE}" dt="2022-02-28T07:10:25.282" v="11" actId="478"/>
          <ac:spMkLst>
            <pc:docMk/>
            <pc:sldMk cId="0" sldId="291"/>
            <ac:spMk id="2" creationId="{00000000-0000-0000-0000-000000000000}"/>
          </ac:spMkLst>
        </pc:spChg>
        <pc:spChg chg="del">
          <ac:chgData name="PRINCE MAURYA" userId="83301bff-76f4-4cd5-8c3a-37ca3f52f546" providerId="ADAL" clId="{F7A830A5-7BD7-48B6-BCAE-E1CC16E327FE}" dt="2022-02-28T07:10:24.265" v="10" actId="478"/>
          <ac:spMkLst>
            <pc:docMk/>
            <pc:sldMk cId="0" sldId="291"/>
            <ac:spMk id="3" creationId="{00000000-0000-0000-0000-000000000000}"/>
          </ac:spMkLst>
        </pc:spChg>
        <pc:picChg chg="mod">
          <ac:chgData name="PRINCE MAURYA" userId="83301bff-76f4-4cd5-8c3a-37ca3f52f546" providerId="ADAL" clId="{F7A830A5-7BD7-48B6-BCAE-E1CC16E327FE}" dt="2022-02-28T07:10:45.185" v="13" actId="1076"/>
          <ac:picMkLst>
            <pc:docMk/>
            <pc:sldMk cId="0" sldId="291"/>
            <ac:picMk id="10242" creationId="{00000000-0000-0000-0000-000000000000}"/>
          </ac:picMkLst>
        </pc:picChg>
      </pc:sldChg>
      <pc:sldChg chg="delSp modSp mod">
        <pc:chgData name="PRINCE MAURYA" userId="83301bff-76f4-4cd5-8c3a-37ca3f52f546" providerId="ADAL" clId="{F7A830A5-7BD7-48B6-BCAE-E1CC16E327FE}" dt="2022-02-28T07:10:17.404" v="8" actId="1076"/>
        <pc:sldMkLst>
          <pc:docMk/>
          <pc:sldMk cId="0" sldId="293"/>
        </pc:sldMkLst>
        <pc:spChg chg="del">
          <ac:chgData name="PRINCE MAURYA" userId="83301bff-76f4-4cd5-8c3a-37ca3f52f546" providerId="ADAL" clId="{F7A830A5-7BD7-48B6-BCAE-E1CC16E327FE}" dt="2022-02-28T07:10:14.106" v="7" actId="478"/>
          <ac:spMkLst>
            <pc:docMk/>
            <pc:sldMk cId="0" sldId="293"/>
            <ac:spMk id="2" creationId="{00000000-0000-0000-0000-000000000000}"/>
          </ac:spMkLst>
        </pc:spChg>
        <pc:spChg chg="del">
          <ac:chgData name="PRINCE MAURYA" userId="83301bff-76f4-4cd5-8c3a-37ca3f52f546" providerId="ADAL" clId="{F7A830A5-7BD7-48B6-BCAE-E1CC16E327FE}" dt="2022-02-28T07:10:12.966" v="6" actId="478"/>
          <ac:spMkLst>
            <pc:docMk/>
            <pc:sldMk cId="0" sldId="293"/>
            <ac:spMk id="3" creationId="{00000000-0000-0000-0000-000000000000}"/>
          </ac:spMkLst>
        </pc:spChg>
        <pc:picChg chg="mod">
          <ac:chgData name="PRINCE MAURYA" userId="83301bff-76f4-4cd5-8c3a-37ca3f52f546" providerId="ADAL" clId="{F7A830A5-7BD7-48B6-BCAE-E1CC16E327FE}" dt="2022-02-28T07:10:17.404" v="8" actId="1076"/>
          <ac:picMkLst>
            <pc:docMk/>
            <pc:sldMk cId="0" sldId="293"/>
            <ac:picMk id="205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B2301-AE96-4A94-9995-742DF8FE9A5B}" type="datetimeFigureOut">
              <a:rPr lang="en-US" smtClean="0"/>
              <a:pPr/>
              <a:t>2/28/2022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2F088-C72A-4DAA-9621-45CFC28ED74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41550" y="685800"/>
            <a:ext cx="23749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2F088-C72A-4DAA-9621-45CFC28ED74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3077282"/>
            <a:ext cx="5829300" cy="21233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613400"/>
            <a:ext cx="4800600" cy="25315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0DF2-36A0-40F8-98D3-9A0976D9B243}" type="datetimeFigureOut">
              <a:rPr lang="en-US" smtClean="0"/>
              <a:pPr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F3344-E43E-4353-99F5-014ACD99A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0DF2-36A0-40F8-98D3-9A0976D9B243}" type="datetimeFigureOut">
              <a:rPr lang="en-US" smtClean="0"/>
              <a:pPr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F3344-E43E-4353-99F5-014ACD99A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96700"/>
            <a:ext cx="1543050" cy="84522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96700"/>
            <a:ext cx="4514850" cy="84522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0DF2-36A0-40F8-98D3-9A0976D9B243}" type="datetimeFigureOut">
              <a:rPr lang="en-US" smtClean="0"/>
              <a:pPr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F3344-E43E-4353-99F5-014ACD99A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0DF2-36A0-40F8-98D3-9A0976D9B243}" type="datetimeFigureOut">
              <a:rPr lang="en-US" smtClean="0"/>
              <a:pPr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F3344-E43E-4353-99F5-014ACD99A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6365523"/>
            <a:ext cx="5829300" cy="1967442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4198586"/>
            <a:ext cx="5829300" cy="216693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0DF2-36A0-40F8-98D3-9A0976D9B243}" type="datetimeFigureOut">
              <a:rPr lang="en-US" smtClean="0"/>
              <a:pPr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F3344-E43E-4353-99F5-014ACD99A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311401"/>
            <a:ext cx="3028950" cy="65375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311401"/>
            <a:ext cx="3028950" cy="653750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0DF2-36A0-40F8-98D3-9A0976D9B243}" type="datetimeFigureOut">
              <a:rPr lang="en-US" smtClean="0"/>
              <a:pPr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F3344-E43E-4353-99F5-014ACD99A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217385"/>
            <a:ext cx="3030141" cy="92410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3141486"/>
            <a:ext cx="3030141" cy="570741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217385"/>
            <a:ext cx="3031331" cy="92410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3141486"/>
            <a:ext cx="3031331" cy="570741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0DF2-36A0-40F8-98D3-9A0976D9B243}" type="datetimeFigureOut">
              <a:rPr lang="en-US" smtClean="0"/>
              <a:pPr/>
              <a:t>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F3344-E43E-4353-99F5-014ACD99A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0DF2-36A0-40F8-98D3-9A0976D9B243}" type="datetimeFigureOut">
              <a:rPr lang="en-US" smtClean="0"/>
              <a:pPr/>
              <a:t>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F3344-E43E-4353-99F5-014ACD99A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0DF2-36A0-40F8-98D3-9A0976D9B243}" type="datetimeFigureOut">
              <a:rPr lang="en-US" smtClean="0"/>
              <a:pPr/>
              <a:t>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F3344-E43E-4353-99F5-014ACD99A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94405"/>
            <a:ext cx="2256235" cy="1678517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94406"/>
            <a:ext cx="3833813" cy="845449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072923"/>
            <a:ext cx="2256235" cy="6775980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0DF2-36A0-40F8-98D3-9A0976D9B243}" type="datetimeFigureOut">
              <a:rPr lang="en-US" smtClean="0"/>
              <a:pPr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F3344-E43E-4353-99F5-014ACD99A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934200"/>
            <a:ext cx="4114800" cy="818622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85119"/>
            <a:ext cx="4114800" cy="5943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752822"/>
            <a:ext cx="4114800" cy="1162578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00DF2-36A0-40F8-98D3-9A0976D9B243}" type="datetimeFigureOut">
              <a:rPr lang="en-US" smtClean="0"/>
              <a:pPr/>
              <a:t>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F3344-E43E-4353-99F5-014ACD99A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96699"/>
            <a:ext cx="6172200" cy="1651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311401"/>
            <a:ext cx="6172200" cy="653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00DF2-36A0-40F8-98D3-9A0976D9B243}" type="datetimeFigureOut">
              <a:rPr lang="en-US" smtClean="0"/>
              <a:pPr/>
              <a:t>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9181395"/>
            <a:ext cx="2171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9181395"/>
            <a:ext cx="16002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F3344-E43E-4353-99F5-014ACD99A08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user\Desktop\Welding ppt_files\welding-ppt-1-638.jpg"/>
          <p:cNvPicPr>
            <a:picLocks noChangeAspect="1" noChangeArrowheads="1"/>
          </p:cNvPicPr>
          <p:nvPr/>
        </p:nvPicPr>
        <p:blipFill rotWithShape="1">
          <a:blip r:embed="rId2"/>
          <a:srcRect t="2757" b="-2757"/>
          <a:stretch/>
        </p:blipFill>
        <p:spPr bwMode="auto">
          <a:xfrm>
            <a:off x="0" y="228600"/>
            <a:ext cx="6781800" cy="509274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-197631"/>
            <a:ext cx="6172200" cy="1651000"/>
          </a:xfrm>
        </p:spPr>
        <p:txBody>
          <a:bodyPr/>
          <a:lstStyle/>
          <a:p>
            <a:r>
              <a:rPr lang="en-US" dirty="0"/>
              <a:t>welding</a:t>
            </a:r>
          </a:p>
        </p:txBody>
      </p:sp>
      <p:pic>
        <p:nvPicPr>
          <p:cNvPr id="5" name="Picture 2" descr="C:\Users\user\Desktop\Welding ppt_files\welding-ppt-2-638.jpg">
            <a:extLst>
              <a:ext uri="{FF2B5EF4-FFF2-40B4-BE49-F238E27FC236}">
                <a16:creationId xmlns:a16="http://schemas.microsoft.com/office/drawing/2014/main" id="{777E5824-079E-4353-95CE-9689E6BB7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800600"/>
            <a:ext cx="6800096" cy="5105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user\Desktop\Welding ppt_files\welding-ppt-19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748"/>
            <a:ext cx="6853003" cy="5145122"/>
          </a:xfrm>
          <a:prstGeom prst="rect">
            <a:avLst/>
          </a:prstGeom>
          <a:noFill/>
        </p:spPr>
      </p:pic>
      <p:pic>
        <p:nvPicPr>
          <p:cNvPr id="5" name="Picture 2" descr="C:\Users\user\Desktop\Welding ppt_files\welding-ppt-20-638.jpg">
            <a:extLst>
              <a:ext uri="{FF2B5EF4-FFF2-40B4-BE49-F238E27FC236}">
                <a16:creationId xmlns:a16="http://schemas.microsoft.com/office/drawing/2014/main" id="{DB5D118D-5ADD-43BC-94E7-9096F7D08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97" y="4665494"/>
            <a:ext cx="6853003" cy="51451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user\Desktop\Welding ppt_files\welding-ppt-21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91" y="-1"/>
            <a:ext cx="6839261" cy="5134805"/>
          </a:xfrm>
          <a:prstGeom prst="rect">
            <a:avLst/>
          </a:prstGeom>
          <a:noFill/>
        </p:spPr>
      </p:pic>
      <p:pic>
        <p:nvPicPr>
          <p:cNvPr id="5" name="Picture 2" descr="C:\Users\user\Desktop\Welding ppt_files\welding-ppt-22-638.jpg">
            <a:extLst>
              <a:ext uri="{FF2B5EF4-FFF2-40B4-BE49-F238E27FC236}">
                <a16:creationId xmlns:a16="http://schemas.microsoft.com/office/drawing/2014/main" id="{A33EF812-DDF4-4973-A3B7-87A12D07C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8" y="4771195"/>
            <a:ext cx="6839262" cy="51348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user\Desktop\Welding ppt_files\welding-ppt-23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790580" cy="5098256"/>
          </a:xfrm>
          <a:prstGeom prst="rect">
            <a:avLst/>
          </a:prstGeom>
          <a:noFill/>
        </p:spPr>
      </p:pic>
      <p:pic>
        <p:nvPicPr>
          <p:cNvPr id="5" name="Picture 2" descr="C:\Users\user\Desktop\Welding ppt_files\welding-ppt-24-638.jpg">
            <a:extLst>
              <a:ext uri="{FF2B5EF4-FFF2-40B4-BE49-F238E27FC236}">
                <a16:creationId xmlns:a16="http://schemas.microsoft.com/office/drawing/2014/main" id="{B6EB4F8F-81C5-488A-B172-8B2C191CA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800600"/>
            <a:ext cx="6800096" cy="5105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297" y="1143000"/>
            <a:ext cx="6763703" cy="7294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 l="4298" t="8281" r="4038" b="13264"/>
          <a:stretch/>
        </p:blipFill>
        <p:spPr bwMode="auto">
          <a:xfrm>
            <a:off x="252000" y="75000"/>
            <a:ext cx="6372000" cy="97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838200"/>
            <a:ext cx="6858000" cy="8681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20253"/>
            <a:ext cx="6629400" cy="966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-31230"/>
            <a:ext cx="6629400" cy="966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08" y="-32479"/>
            <a:ext cx="6629400" cy="966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0253"/>
            <a:ext cx="6629400" cy="966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Welding ppt_files\welding-ppt-3-638.jpg"/>
          <p:cNvPicPr>
            <a:picLocks noChangeAspect="1" noChangeArrowheads="1"/>
          </p:cNvPicPr>
          <p:nvPr/>
        </p:nvPicPr>
        <p:blipFill rotWithShape="1">
          <a:blip r:embed="rId2"/>
          <a:srcRect t="1" b="938"/>
          <a:stretch/>
        </p:blipFill>
        <p:spPr bwMode="auto">
          <a:xfrm>
            <a:off x="38100" y="0"/>
            <a:ext cx="6819900" cy="5076000"/>
          </a:xfrm>
          <a:prstGeom prst="rect">
            <a:avLst/>
          </a:prstGeom>
          <a:noFill/>
        </p:spPr>
      </p:pic>
      <p:pic>
        <p:nvPicPr>
          <p:cNvPr id="5" name="Picture 2" descr="C:\Users\user\Desktop\Welding ppt_files\welding-ppt-4-638.jpg">
            <a:extLst>
              <a:ext uri="{FF2B5EF4-FFF2-40B4-BE49-F238E27FC236}">
                <a16:creationId xmlns:a16="http://schemas.microsoft.com/office/drawing/2014/main" id="{F1B38C83-7E02-44C8-A75B-D8F7CF5F7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1628" t="-114" r="230" b="11810"/>
          <a:stretch/>
        </p:blipFill>
        <p:spPr bwMode="auto">
          <a:xfrm>
            <a:off x="36000" y="5328000"/>
            <a:ext cx="6768000" cy="457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20253"/>
            <a:ext cx="6629400" cy="966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203" y="88106"/>
            <a:ext cx="6629400" cy="966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120253"/>
            <a:ext cx="6629400" cy="966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wnloads\CamScanner 02-09-2022 12.32.30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2309" y="129168"/>
            <a:ext cx="6473381" cy="97805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user\Desktop\Welding ppt_files\welding-ppt-5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6233"/>
            <a:ext cx="6858000" cy="5148874"/>
          </a:xfrm>
          <a:prstGeom prst="rect">
            <a:avLst/>
          </a:prstGeom>
          <a:noFill/>
        </p:spPr>
      </p:pic>
      <p:pic>
        <p:nvPicPr>
          <p:cNvPr id="5" name="Picture 2" descr="C:\Users\user\Desktop\Welding ppt_files\welding-ppt-6-638.jpg">
            <a:extLst>
              <a:ext uri="{FF2B5EF4-FFF2-40B4-BE49-F238E27FC236}">
                <a16:creationId xmlns:a16="http://schemas.microsoft.com/office/drawing/2014/main" id="{9F744D14-F20F-44FC-B1C0-F4BF90F58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780861"/>
            <a:ext cx="6858000" cy="51488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\Desktop\Welding ppt_files\welding-ppt-7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6233" y="457200"/>
            <a:ext cx="6824155" cy="5181600"/>
          </a:xfrm>
          <a:prstGeom prst="rect">
            <a:avLst/>
          </a:prstGeom>
          <a:noFill/>
        </p:spPr>
      </p:pic>
      <p:pic>
        <p:nvPicPr>
          <p:cNvPr id="5" name="Picture 2" descr="C:\Users\user\Desktop\Welding ppt_files\welding-ppt-8-638.jpg">
            <a:extLst>
              <a:ext uri="{FF2B5EF4-FFF2-40B4-BE49-F238E27FC236}">
                <a16:creationId xmlns:a16="http://schemas.microsoft.com/office/drawing/2014/main" id="{E0640EFD-A9FB-4A29-B70A-39B96B370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749052"/>
            <a:ext cx="6824155" cy="51332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user\Desktop\Welding ppt_files\welding-ppt-9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381000"/>
            <a:ext cx="6588747" cy="4953000"/>
          </a:xfrm>
          <a:prstGeom prst="rect">
            <a:avLst/>
          </a:prstGeom>
          <a:noFill/>
        </p:spPr>
      </p:pic>
      <p:pic>
        <p:nvPicPr>
          <p:cNvPr id="5" name="Picture 2" descr="C:\Users\user\Desktop\Welding ppt_files\welding-ppt-10-638.jpg">
            <a:extLst>
              <a:ext uri="{FF2B5EF4-FFF2-40B4-BE49-F238E27FC236}">
                <a16:creationId xmlns:a16="http://schemas.microsoft.com/office/drawing/2014/main" id="{27BEEFF6-ED37-48F8-815E-B0069FF7A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738388"/>
            <a:ext cx="6858000" cy="51488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user\Desktop\Welding ppt_files\welding-ppt-11-63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6858000" cy="5148874"/>
          </a:xfrm>
          <a:prstGeom prst="rect">
            <a:avLst/>
          </a:prstGeom>
          <a:noFill/>
        </p:spPr>
      </p:pic>
      <p:pic>
        <p:nvPicPr>
          <p:cNvPr id="5" name="Picture 2" descr="C:\Users\user\Desktop\Welding ppt_files\welding-ppt-12-638.jpg">
            <a:extLst>
              <a:ext uri="{FF2B5EF4-FFF2-40B4-BE49-F238E27FC236}">
                <a16:creationId xmlns:a16="http://schemas.microsoft.com/office/drawing/2014/main" id="{B6377C04-3147-4F77-9A20-76D0D2C2A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" y="4764621"/>
            <a:ext cx="6858001" cy="51488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user\Desktop\Welding ppt_files\welding-ppt-13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246"/>
            <a:ext cx="6588788" cy="4946754"/>
          </a:xfrm>
          <a:prstGeom prst="rect">
            <a:avLst/>
          </a:prstGeom>
          <a:noFill/>
        </p:spPr>
      </p:pic>
      <p:pic>
        <p:nvPicPr>
          <p:cNvPr id="5" name="Picture 2" descr="C:\Users\user\Desktop\Welding ppt_files\welding-ppt-14-638.jpg">
            <a:extLst>
              <a:ext uri="{FF2B5EF4-FFF2-40B4-BE49-F238E27FC236}">
                <a16:creationId xmlns:a16="http://schemas.microsoft.com/office/drawing/2014/main" id="{D4D574B2-5449-469E-9C77-EACCDA282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5" y="5334001"/>
            <a:ext cx="6774304" cy="45657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user\Desktop\Welding ppt_files\welding-ppt-15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3734"/>
            <a:ext cx="6869977" cy="5157866"/>
          </a:xfrm>
          <a:prstGeom prst="rect">
            <a:avLst/>
          </a:prstGeom>
          <a:noFill/>
        </p:spPr>
      </p:pic>
      <p:pic>
        <p:nvPicPr>
          <p:cNvPr id="5" name="Picture 2" descr="C:\Users\user\Desktop\Welding ppt_files\welding-ppt-16-638.jpg">
            <a:extLst>
              <a:ext uri="{FF2B5EF4-FFF2-40B4-BE49-F238E27FC236}">
                <a16:creationId xmlns:a16="http://schemas.microsoft.com/office/drawing/2014/main" id="{5062890C-861A-4BC5-B211-6010F8601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733392"/>
            <a:ext cx="6858000" cy="51488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user\Desktop\Welding ppt_files\welding-ppt-17-63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858000" cy="5148874"/>
          </a:xfrm>
          <a:prstGeom prst="rect">
            <a:avLst/>
          </a:prstGeom>
          <a:noFill/>
        </p:spPr>
      </p:pic>
      <p:pic>
        <p:nvPicPr>
          <p:cNvPr id="5" name="Picture 2" descr="C:\Users\user\Desktop\Welding ppt_files\welding-ppt-18-638.jpg">
            <a:extLst>
              <a:ext uri="{FF2B5EF4-FFF2-40B4-BE49-F238E27FC236}">
                <a16:creationId xmlns:a16="http://schemas.microsoft.com/office/drawing/2014/main" id="{EEE41D4C-75FE-4EDC-B22C-01E91E25D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757126"/>
            <a:ext cx="6858000" cy="51488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975B333748E74B844DC44E89404066" ma:contentTypeVersion="5" ma:contentTypeDescription="Create a new document." ma:contentTypeScope="" ma:versionID="530d2c529641799d054e595ed5809c44">
  <xsd:schema xmlns:xsd="http://www.w3.org/2001/XMLSchema" xmlns:xs="http://www.w3.org/2001/XMLSchema" xmlns:p="http://schemas.microsoft.com/office/2006/metadata/properties" xmlns:ns2="d7cc143a-3f67-42fd-9118-f78946efae5b" targetNamespace="http://schemas.microsoft.com/office/2006/metadata/properties" ma:root="true" ma:fieldsID="94401fd91d08394e5044d71f8107494a" ns2:_="">
    <xsd:import namespace="d7cc143a-3f67-42fd-9118-f78946efae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cc143a-3f67-42fd-9118-f78946efae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4806CD-4417-4E6C-A4BA-9863E0E0F2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cc143a-3f67-42fd-9118-f78946efae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060265-3EE2-4BAB-A0C5-AEA91251E11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1979E4D-7F35-46D4-88FB-42E05CFB71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</Words>
  <Application>Microsoft Office PowerPoint</Application>
  <PresentationFormat>A4 Paper (210x297 mm)</PresentationFormat>
  <Paragraphs>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welding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Prince Maurya</cp:lastModifiedBy>
  <cp:revision>19</cp:revision>
  <dcterms:created xsi:type="dcterms:W3CDTF">2021-09-23T04:37:37Z</dcterms:created>
  <dcterms:modified xsi:type="dcterms:W3CDTF">2022-02-28T07:23:10Z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0x0101001C975B333748E74B844DC44E89404066</vt:lpwstr>
  </property>
</Properties>
</file>